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167" y="210185"/>
            <a:ext cx="11231033" cy="1470025"/>
          </a:xfrm>
        </p:spPr>
        <p:txBody>
          <a:bodyPr/>
          <a:p>
            <a:r>
              <a:rPr lang="en-US" altLang="en-GB"/>
              <a:t>PROJECT WEBSITE TOKO KUE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320" y="1322070"/>
            <a:ext cx="11231880" cy="4598670"/>
          </a:xfrm>
        </p:spPr>
        <p:txBody>
          <a:bodyPr/>
          <a:p>
            <a:r>
              <a:rPr lang="en-US" altLang="en-GB"/>
              <a:t>ANGGOTA KELOMPOK :</a:t>
            </a:r>
            <a:endParaRPr lang="en-US" altLang="en-GB"/>
          </a:p>
          <a:p>
            <a:r>
              <a:rPr lang="en-US" altLang="en-GB"/>
              <a:t>- Putra Sutan Rajab (19235168)</a:t>
            </a:r>
            <a:endParaRPr lang="en-US" altLang="en-GB"/>
          </a:p>
          <a:p>
            <a:r>
              <a:rPr lang="en-US" altLang="en-GB"/>
              <a:t>- Jeremia Andreas Tambunan (19235064)</a:t>
            </a:r>
            <a:endParaRPr lang="en-US" alt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0200"/>
            <a:ext cx="10972800" cy="622744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 adalah navigasi task bar yang digunakan untuk awal membuat website Toko Kue Berikut:</a:t>
            </a:r>
            <a:endParaRPr lang="en-US" altLang="en-GB"/>
          </a:p>
        </p:txBody>
      </p:sp>
      <p:pic>
        <p:nvPicPr>
          <p:cNvPr id="4" name="Picture 3" descr="Screenshot (17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42745"/>
            <a:ext cx="785685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3835"/>
            <a:ext cx="10972800" cy="6531610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adalah coddingan untuk membuat hero suction yang akan ditampilkan pada menu awal</a:t>
            </a:r>
            <a:endParaRPr lang="en-US" altLang="en-GB"/>
          </a:p>
        </p:txBody>
      </p:sp>
      <p:pic>
        <p:nvPicPr>
          <p:cNvPr id="9" name="Picture 8" descr="Screenshot (17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26235"/>
            <a:ext cx="7200900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2900"/>
            <a:ext cx="10972800" cy="624014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adalah coddingan untuk tampilan menu “ Tentang” yang berada di navigasi</a:t>
            </a:r>
            <a:endParaRPr lang="en-US" altLang="en-GB"/>
          </a:p>
        </p:txBody>
      </p:sp>
      <p:pic>
        <p:nvPicPr>
          <p:cNvPr id="4" name="Picture 3" descr="Screenshot (17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816100"/>
            <a:ext cx="7427595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5435"/>
            <a:ext cx="10972800" cy="6049010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adalah coddingan untuk tampilan menu toko yang ditampilkan pada menu</a:t>
            </a:r>
            <a:endParaRPr lang="en-US" altLang="en-GB"/>
          </a:p>
        </p:txBody>
      </p:sp>
      <p:pic>
        <p:nvPicPr>
          <p:cNvPr id="4" name="Picture 3" descr="Screenshot (17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763395"/>
            <a:ext cx="5048885" cy="2840355"/>
          </a:xfrm>
          <a:prstGeom prst="rect">
            <a:avLst/>
          </a:prstGeom>
        </p:spPr>
      </p:pic>
      <p:pic>
        <p:nvPicPr>
          <p:cNvPr id="5" name="Picture 4" descr="Screenshot (17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1763395"/>
            <a:ext cx="5017770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2100"/>
            <a:ext cx="10972800" cy="6151245"/>
          </a:xfrm>
        </p:spPr>
        <p:txBody>
          <a:bodyPr/>
          <a:p>
            <a:pPr marL="0" indent="0">
              <a:buNone/>
            </a:pPr>
            <a:r>
              <a:rPr lang="en-US" altLang="en-GB"/>
              <a:t>Berikut adalah menu Kontak yang digunakan untuk mengisi data pembeli serta memasukkan saran</a:t>
            </a:r>
            <a:endParaRPr lang="en-US" altLang="en-GB"/>
          </a:p>
        </p:txBody>
      </p:sp>
      <p:pic>
        <p:nvPicPr>
          <p:cNvPr id="5" name="Picture 4" descr="Screenshot (17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191385"/>
            <a:ext cx="697738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7035"/>
            <a:ext cx="10972800" cy="6087745"/>
          </a:xfrm>
        </p:spPr>
        <p:txBody>
          <a:bodyPr/>
          <a:p>
            <a:pPr marL="0" indent="0">
              <a:buNone/>
            </a:pPr>
            <a:r>
              <a:rPr lang="en-US" altLang="en-GB"/>
              <a:t>Penutup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Kesimpulan 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Toko yang kami kembangkan melalui website sangat memudahkan masyrakat dalam membeli kue tanpa masyarakat harus pergi ke toko tsb 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Hasil Coddingan Yang Telah kami kembangkan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35" y="1079500"/>
            <a:ext cx="11213465" cy="5503545"/>
          </a:xfrm>
        </p:spPr>
        <p:txBody>
          <a:bodyPr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9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" y="1257300"/>
            <a:ext cx="4445635" cy="2500630"/>
          </a:xfrm>
          <a:prstGeom prst="rect">
            <a:avLst/>
          </a:prstGeom>
        </p:spPr>
      </p:pic>
      <p:pic>
        <p:nvPicPr>
          <p:cNvPr id="5" name="Picture 4" descr="Screenshot (1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60" y="1257300"/>
            <a:ext cx="4599940" cy="2587625"/>
          </a:xfrm>
          <a:prstGeom prst="rect">
            <a:avLst/>
          </a:prstGeom>
        </p:spPr>
      </p:pic>
      <p:pic>
        <p:nvPicPr>
          <p:cNvPr id="6" name="Picture 5" descr="Screenshot (19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" y="4064635"/>
            <a:ext cx="4476115" cy="2517775"/>
          </a:xfrm>
          <a:prstGeom prst="rect">
            <a:avLst/>
          </a:prstGeom>
        </p:spPr>
      </p:pic>
      <p:pic>
        <p:nvPicPr>
          <p:cNvPr id="7" name="Picture 6" descr="Screenshot (19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260" y="4018280"/>
            <a:ext cx="4558030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2400"/>
              <a:t>Pendahuluan</a:t>
            </a:r>
            <a:endParaRPr lang="en-US" altLang="en-GB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235"/>
            <a:ext cx="10972800" cy="5316220"/>
          </a:xfrm>
        </p:spPr>
        <p:txBody>
          <a:bodyPr/>
          <a:p>
            <a:pPr marL="0" indent="0">
              <a:buNone/>
            </a:pPr>
            <a:r>
              <a:rPr lang="en-US" altLang="en-GB" sz="2400"/>
              <a:t>Kue adalah makanan populer dikalangan masyarakat luas sehingga dengan perkembangan zaman sekarang ini , telah dibuat Toko Kue yang memudahkan masyarakat untuk membeli dan mengakses toko kue melalui medsos dan website </a:t>
            </a:r>
            <a:endParaRPr lang="en-US" altLang="en-GB" sz="2400"/>
          </a:p>
          <a:p>
            <a:pPr marL="0" indent="0">
              <a:buNone/>
            </a:pP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Tujuan 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Tujuan kami mengembangkan website ini adalah agar masyarakat dapat mengakses toko kue tanpa harus pergi ketoko dan menghemat biaya perjalanan mereka </a:t>
            </a:r>
            <a:endParaRPr lang="en-US" altLang="en-GB" sz="2400"/>
          </a:p>
          <a:p>
            <a:pPr marL="0" indent="0">
              <a:buNone/>
            </a:pPr>
            <a:endParaRPr lang="en-US" altLang="en-GB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Struktur Website 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sz="2400"/>
              <a:t>Meliputi :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-Beranda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-Tentang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-Menu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-Kontak</a:t>
            </a:r>
            <a:endParaRPr lang="en-US" altLang="en-GB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Codingan Struktur Website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1730"/>
            <a:ext cx="10972800" cy="5442585"/>
          </a:xfrm>
        </p:spPr>
        <p:txBody>
          <a:bodyPr/>
          <a:p>
            <a:pPr marL="0" indent="0">
              <a:buNone/>
            </a:pPr>
            <a:r>
              <a:rPr lang="en-US" altLang="en-GB"/>
              <a:t>Jenis Data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1 . HTML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5" name="Picture 4" descr="WhatsApp Image 2025-01-09 at 19.05.04_58e6bc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2200275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0520"/>
            <a:ext cx="8445500" cy="4281170"/>
          </a:xfrm>
        </p:spPr>
        <p:txBody>
          <a:bodyPr/>
          <a:p>
            <a:pPr marL="0" indent="0">
              <a:buNone/>
            </a:pPr>
            <a:r>
              <a:rPr lang="en-US" altLang="en-GB"/>
              <a:t>Berisi jenis font ,icon,CSS,yang digunakan dalam proses pembuatan website berikut. Berikut CSS yang digunakan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pic>
        <p:nvPicPr>
          <p:cNvPr id="11" name="Picture 10" descr="Screenshot (17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1889125"/>
            <a:ext cx="8484235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2100"/>
            <a:ext cx="10972800" cy="5834380"/>
          </a:xfrm>
        </p:spPr>
        <p:txBody>
          <a:bodyPr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7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92100"/>
            <a:ext cx="4944110" cy="2781300"/>
          </a:xfrm>
          <a:prstGeom prst="rect">
            <a:avLst/>
          </a:prstGeom>
        </p:spPr>
      </p:pic>
      <p:pic>
        <p:nvPicPr>
          <p:cNvPr id="5" name="Picture 4" descr="Screenshot (17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92100"/>
            <a:ext cx="4838700" cy="2722245"/>
          </a:xfrm>
          <a:prstGeom prst="rect">
            <a:avLst/>
          </a:prstGeom>
        </p:spPr>
      </p:pic>
      <p:pic>
        <p:nvPicPr>
          <p:cNvPr id="6" name="Picture 5" descr="Screenshot (17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343910"/>
            <a:ext cx="4946015" cy="2782570"/>
          </a:xfrm>
          <a:prstGeom prst="rect">
            <a:avLst/>
          </a:prstGeom>
        </p:spPr>
      </p:pic>
      <p:pic>
        <p:nvPicPr>
          <p:cNvPr id="7" name="Picture 6" descr="Screenshot (17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25" y="3343910"/>
            <a:ext cx="4841875" cy="2723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7035"/>
            <a:ext cx="10972800" cy="5935345"/>
          </a:xfrm>
        </p:spPr>
        <p:txBody>
          <a:bodyPr/>
          <a:p>
            <a:pPr marL="0" indent="0">
              <a:buNone/>
            </a:pPr>
            <a:endParaRPr lang="en-GB" altLang="en-US"/>
          </a:p>
        </p:txBody>
      </p:sp>
      <p:pic>
        <p:nvPicPr>
          <p:cNvPr id="6" name="Picture 5" descr="Screenshot (18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07035"/>
            <a:ext cx="4036695" cy="2271395"/>
          </a:xfrm>
          <a:prstGeom prst="rect">
            <a:avLst/>
          </a:prstGeom>
        </p:spPr>
      </p:pic>
      <p:pic>
        <p:nvPicPr>
          <p:cNvPr id="7" name="Picture 6" descr="Screenshot (18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65" y="383540"/>
            <a:ext cx="4081145" cy="2295525"/>
          </a:xfrm>
          <a:prstGeom prst="rect">
            <a:avLst/>
          </a:prstGeom>
        </p:spPr>
      </p:pic>
      <p:pic>
        <p:nvPicPr>
          <p:cNvPr id="8" name="Picture 7" descr="Screenshot (18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23565"/>
            <a:ext cx="4103370" cy="2309495"/>
          </a:xfrm>
          <a:prstGeom prst="rect">
            <a:avLst/>
          </a:prstGeom>
        </p:spPr>
      </p:pic>
      <p:pic>
        <p:nvPicPr>
          <p:cNvPr id="9" name="Picture 8" descr="Screenshot (18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35" y="3123565"/>
            <a:ext cx="4105910" cy="2309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3700"/>
            <a:ext cx="10972800" cy="5961380"/>
          </a:xfrm>
        </p:spPr>
        <p:txBody>
          <a:bodyPr/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8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93700"/>
            <a:ext cx="4199255" cy="2362200"/>
          </a:xfrm>
          <a:prstGeom prst="rect">
            <a:avLst/>
          </a:prstGeom>
        </p:spPr>
      </p:pic>
      <p:pic>
        <p:nvPicPr>
          <p:cNvPr id="5" name="Picture 4" descr="Screenshot (18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85" y="419735"/>
            <a:ext cx="4152265" cy="2336165"/>
          </a:xfrm>
          <a:prstGeom prst="rect">
            <a:avLst/>
          </a:prstGeom>
        </p:spPr>
      </p:pic>
      <p:pic>
        <p:nvPicPr>
          <p:cNvPr id="6" name="Picture 5" descr="Screenshot (18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92450"/>
            <a:ext cx="4199255" cy="2362200"/>
          </a:xfrm>
          <a:prstGeom prst="rect">
            <a:avLst/>
          </a:prstGeom>
        </p:spPr>
      </p:pic>
      <p:pic>
        <p:nvPicPr>
          <p:cNvPr id="7" name="Picture 6" descr="Screenshot (18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385" y="3092450"/>
            <a:ext cx="419925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10972800" cy="6100445"/>
          </a:xfrm>
        </p:spPr>
        <p:txBody>
          <a:bodyPr/>
          <a:p>
            <a:pPr marL="0" indent="0">
              <a:buNone/>
            </a:pPr>
            <a:endParaRPr lang="en-GB" altLang="en-US"/>
          </a:p>
        </p:txBody>
      </p:sp>
      <p:pic>
        <p:nvPicPr>
          <p:cNvPr id="4" name="Picture 3" descr="Screenshot (19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8600"/>
            <a:ext cx="4695825" cy="2641600"/>
          </a:xfrm>
          <a:prstGeom prst="rect">
            <a:avLst/>
          </a:prstGeom>
        </p:spPr>
      </p:pic>
      <p:pic>
        <p:nvPicPr>
          <p:cNvPr id="5" name="Picture 4" descr="Screenshot (19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70300"/>
            <a:ext cx="4731385" cy="2661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WPS Presentation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Calibri</vt:lpstr>
      <vt:lpstr>Art_mountaineering</vt:lpstr>
      <vt:lpstr>PROJECT WEBSITE TOKO KUE</vt:lpstr>
      <vt:lpstr>Pendahuluan</vt:lpstr>
      <vt:lpstr>Struktur Website </vt:lpstr>
      <vt:lpstr>Codingan Struktur Website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WEBSITE TOKO KUE</dc:title>
  <dc:creator>DELL</dc:creator>
  <cp:lastModifiedBy>Jeremi Andreas</cp:lastModifiedBy>
  <cp:revision>3</cp:revision>
  <dcterms:created xsi:type="dcterms:W3CDTF">2025-01-07T14:11:00Z</dcterms:created>
  <dcterms:modified xsi:type="dcterms:W3CDTF">2025-01-09T13:14:14Z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3B37C34308F747BCB8593939B4E02B59_11</vt:lpwstr>
  </property>
  <property fmtid="{D5CDD505-2E9C-101B-9397-08002B2CF9AE}" pid="3" name="KSOProductBuildVer">
    <vt:lpwstr>2057-12.2.0.18639</vt:lpwstr>
  </property>
</Properties>
</file>